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9" r:id="rId4"/>
    <p:sldId id="308" r:id="rId5"/>
    <p:sldId id="258" r:id="rId6"/>
    <p:sldId id="283" r:id="rId7"/>
    <p:sldId id="284" r:id="rId8"/>
    <p:sldId id="297" r:id="rId9"/>
    <p:sldId id="309" r:id="rId10"/>
    <p:sldId id="285" r:id="rId11"/>
    <p:sldId id="286" r:id="rId12"/>
    <p:sldId id="298" r:id="rId13"/>
    <p:sldId id="299" r:id="rId14"/>
    <p:sldId id="300" r:id="rId15"/>
    <p:sldId id="301" r:id="rId16"/>
    <p:sldId id="311" r:id="rId17"/>
    <p:sldId id="260" r:id="rId18"/>
    <p:sldId id="272" r:id="rId19"/>
    <p:sldId id="273" r:id="rId20"/>
    <p:sldId id="274" r:id="rId21"/>
    <p:sldId id="275" r:id="rId22"/>
    <p:sldId id="276" r:id="rId23"/>
    <p:sldId id="282" r:id="rId24"/>
    <p:sldId id="277" r:id="rId25"/>
    <p:sldId id="278" r:id="rId26"/>
    <p:sldId id="279" r:id="rId27"/>
    <p:sldId id="306" r:id="rId28"/>
    <p:sldId id="312" r:id="rId29"/>
    <p:sldId id="266" r:id="rId30"/>
    <p:sldId id="267" r:id="rId31"/>
    <p:sldId id="310" r:id="rId32"/>
    <p:sldId id="268" r:id="rId33"/>
    <p:sldId id="269" r:id="rId34"/>
    <p:sldId id="302" r:id="rId35"/>
    <p:sldId id="303" r:id="rId36"/>
    <p:sldId id="304" r:id="rId37"/>
    <p:sldId id="305" r:id="rId38"/>
    <p:sldId id="270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307" r:id="rId50"/>
    <p:sldId id="271" r:id="rId51"/>
  </p:sldIdLst>
  <p:sldSz cx="9144000" cy="5143500" type="screen16x9"/>
  <p:notesSz cx="6858000" cy="9144000"/>
  <p:embeddedFontLst>
    <p:embeddedFont>
      <p:font typeface="Proxima Nova" charset="0"/>
      <p:regular r:id="rId53"/>
      <p:bold r:id="rId54"/>
      <p:italic r:id="rId55"/>
      <p:boldItalic r:id="rId56"/>
    </p:embeddedFont>
    <p:embeddedFont>
      <p:font typeface="Alfa Slab One" charset="0"/>
      <p:regular r:id="rId57"/>
    </p:embeddedFont>
    <p:embeddedFont>
      <p:font typeface="Algerian" pitchFamily="82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0" autoAdjust="0"/>
    <p:restoredTop sz="94660"/>
  </p:normalViewPr>
  <p:slideViewPr>
    <p:cSldViewPr snapToGrid="0">
      <p:cViewPr varScale="1">
        <p:scale>
          <a:sx n="87" d="100"/>
          <a:sy n="87" d="100"/>
        </p:scale>
        <p:origin x="-704" y="-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1939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3ec03d4f8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3ec03d4f8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3ec03d4f8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3ec03d4f8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3ec03d4f8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3ec03d4f8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3ec03d4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3ec03d4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3ec03d4f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83ec03d4f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3ec03d4f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3ec03d4f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3ec03d4f8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3ec03d4f8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83ec03d4f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83ec03d4f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-Add team details with name and qualification,e-mail,phone no and place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3ec03d4f8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3ec03d4f8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Get the form design from the phpmyadmin or from SRS document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83ec03d4f8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83ec03d4f8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database design from the phpmyadmin or from SRS document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3ec03d4f8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3ec03d4f8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3ec03d4f8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3ec03d4f8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Form and database worked with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3ec03d4f8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83ec03d4f8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problem faced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3ec03d4f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3ec03d4f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3ec03d4f8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83ec03d4f8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 descr="A picture containing 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65369" y="33630"/>
            <a:ext cx="1338860" cy="4771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EMPLOYEE BIODATA MANAGEMENT SYSTEM</a:t>
            </a:r>
            <a:endParaRPr sz="4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Problem/difficulty Faced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I Faced The Problem On Missing The ID In The Database…..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8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to the problem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I Fixed The ID in The Database….Then it solved and get the result…..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FORMS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0" y="1236269"/>
            <a:ext cx="8675826" cy="37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7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185062"/>
            <a:ext cx="8463686" cy="35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1141171"/>
            <a:ext cx="8609990" cy="34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5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7" y="1119225"/>
            <a:ext cx="8485633" cy="373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FORMS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0" y="1236269"/>
            <a:ext cx="8675826" cy="37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Source code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1" y="990600"/>
            <a:ext cx="8763000" cy="394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1" y="994867"/>
            <a:ext cx="8375904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0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3" y="1104594"/>
            <a:ext cx="8558784" cy="34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5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Details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793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00"/>
                </a:solidFill>
                <a:latin typeface="Algerian" pitchFamily="82" charset="0"/>
                <a:ea typeface="Arial"/>
                <a:cs typeface="Arial"/>
                <a:sym typeface="Arial"/>
              </a:rPr>
              <a:t>TEAM NAME:THE B TEAM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LEADER:V.VINCLIN JENU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r>
              <a:rPr lang="en-US" sz="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</a:t>
            </a:r>
            <a:endParaRPr sz="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43050" lvl="3" indent="-171450">
              <a:spcBef>
                <a:spcPts val="12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BARATH ANAND</a:t>
            </a:r>
          </a:p>
          <a:p>
            <a:pPr marL="1543050" lvl="3" indent="-171450">
              <a:spcBef>
                <a:spcPts val="12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SHERLY MARY G</a:t>
            </a:r>
          </a:p>
          <a:p>
            <a:pPr marL="1543050" lvl="3" indent="-171450">
              <a:spcBef>
                <a:spcPts val="12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KEERTHIKA  K</a:t>
            </a:r>
          </a:p>
          <a:p>
            <a:pPr marL="1543050" lvl="3" indent="-171450">
              <a:spcBef>
                <a:spcPts val="12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KAVIYA PRIYANKA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7" y="1032357"/>
            <a:ext cx="8588045" cy="39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929031"/>
            <a:ext cx="8719718" cy="38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7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4" y="1009498"/>
            <a:ext cx="8544151" cy="40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3" y="1046074"/>
            <a:ext cx="8434426" cy="38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0" y="1009498"/>
            <a:ext cx="8463685" cy="37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9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3" y="1119226"/>
            <a:ext cx="8536839" cy="384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7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7" y="1126540"/>
            <a:ext cx="8514895" cy="37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3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FORMS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0" y="1236269"/>
            <a:ext cx="8675826" cy="37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399500" y="2364325"/>
            <a:ext cx="23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43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702175" y="2285400"/>
            <a:ext cx="41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-2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 </a:t>
            </a:r>
            <a:r>
              <a:rPr lang="en" dirty="0"/>
              <a:t>Design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Flowchart: Magnetic Disk 1"/>
          <p:cNvSpPr/>
          <p:nvPr/>
        </p:nvSpPr>
        <p:spPr>
          <a:xfrm>
            <a:off x="3555187" y="1009497"/>
            <a:ext cx="658368" cy="83393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itchFamily="82" charset="0"/>
              </a:rPr>
              <a:t>SQL</a:t>
            </a:r>
            <a:endParaRPr lang="en-IN" dirty="0">
              <a:latin typeface="Algerian" pitchFamily="82" charset="0"/>
            </a:endParaRPr>
          </a:p>
        </p:txBody>
      </p:sp>
      <p:sp>
        <p:nvSpPr>
          <p:cNvPr id="4" name="Flowchart: Terminator 3"/>
          <p:cNvSpPr/>
          <p:nvPr/>
        </p:nvSpPr>
        <p:spPr>
          <a:xfrm>
            <a:off x="3178454" y="2355495"/>
            <a:ext cx="1411834" cy="84856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itchFamily="82" charset="0"/>
              </a:rPr>
              <a:t>BIODATA</a:t>
            </a:r>
            <a:endParaRPr lang="en-IN" dirty="0">
              <a:latin typeface="Algerian" pitchFamily="82" charset="0"/>
            </a:endParaRPr>
          </a:p>
        </p:txBody>
      </p:sp>
      <p:cxnSp>
        <p:nvCxnSpPr>
          <p:cNvPr id="8" name="Straight Arrow Connector 7"/>
          <p:cNvCxnSpPr>
            <a:stCxn id="2" idx="3"/>
            <a:endCxn id="4" idx="0"/>
          </p:cNvCxnSpPr>
          <p:nvPr/>
        </p:nvCxnSpPr>
        <p:spPr>
          <a:xfrm>
            <a:off x="3884371" y="1843430"/>
            <a:ext cx="0" cy="512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owchart: Punched Tape 83"/>
          <p:cNvSpPr/>
          <p:nvPr/>
        </p:nvSpPr>
        <p:spPr>
          <a:xfrm>
            <a:off x="5224271" y="1631289"/>
            <a:ext cx="1528877" cy="72420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PERSONAL DETAILS</a:t>
            </a:r>
            <a:endParaRPr lang="en-IN" dirty="0"/>
          </a:p>
        </p:txBody>
      </p:sp>
      <p:sp>
        <p:nvSpPr>
          <p:cNvPr id="53" name="Flowchart: Punched Tape 52"/>
          <p:cNvSpPr/>
          <p:nvPr/>
        </p:nvSpPr>
        <p:spPr>
          <a:xfrm>
            <a:off x="5224272" y="3060191"/>
            <a:ext cx="1528877" cy="72420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TECHNOLOGY DETAILS</a:t>
            </a:r>
            <a:endParaRPr lang="en-IN" dirty="0"/>
          </a:p>
        </p:txBody>
      </p:sp>
      <p:sp>
        <p:nvSpPr>
          <p:cNvPr id="54" name="Flowchart: Punched Tape 53"/>
          <p:cNvSpPr/>
          <p:nvPr/>
        </p:nvSpPr>
        <p:spPr>
          <a:xfrm>
            <a:off x="5238902" y="4313529"/>
            <a:ext cx="1528877" cy="72420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EXPERIENCE DETAILS</a:t>
            </a:r>
            <a:endParaRPr lang="en-IN" dirty="0"/>
          </a:p>
        </p:txBody>
      </p:sp>
      <p:sp>
        <p:nvSpPr>
          <p:cNvPr id="55" name="Flowchart: Punched Tape 54"/>
          <p:cNvSpPr/>
          <p:nvPr/>
        </p:nvSpPr>
        <p:spPr>
          <a:xfrm>
            <a:off x="798574" y="4404663"/>
            <a:ext cx="1528877" cy="72420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EDUCATION DETAILS</a:t>
            </a:r>
            <a:endParaRPr lang="en-IN" dirty="0"/>
          </a:p>
        </p:txBody>
      </p:sp>
      <p:sp>
        <p:nvSpPr>
          <p:cNvPr id="56" name="Flowchart: Punched Tape 55"/>
          <p:cNvSpPr/>
          <p:nvPr/>
        </p:nvSpPr>
        <p:spPr>
          <a:xfrm>
            <a:off x="798575" y="3060191"/>
            <a:ext cx="1528877" cy="72420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BASIC DETAILS</a:t>
            </a:r>
            <a:endParaRPr lang="en-IN" dirty="0"/>
          </a:p>
        </p:txBody>
      </p:sp>
      <p:sp>
        <p:nvSpPr>
          <p:cNvPr id="57" name="Flowchart: Punched Tape 56"/>
          <p:cNvSpPr/>
          <p:nvPr/>
        </p:nvSpPr>
        <p:spPr>
          <a:xfrm>
            <a:off x="798573" y="1631289"/>
            <a:ext cx="1528877" cy="72420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DETAILS</a:t>
            </a:r>
            <a:endParaRPr lang="en-IN" dirty="0"/>
          </a:p>
        </p:txBody>
      </p:sp>
      <p:cxnSp>
        <p:nvCxnSpPr>
          <p:cNvPr id="86" name="Straight Arrow Connector 85"/>
          <p:cNvCxnSpPr>
            <a:stCxn id="4" idx="3"/>
          </p:cNvCxnSpPr>
          <p:nvPr/>
        </p:nvCxnSpPr>
        <p:spPr>
          <a:xfrm flipV="1">
            <a:off x="4590288" y="1993392"/>
            <a:ext cx="633983" cy="786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3"/>
          </p:cNvCxnSpPr>
          <p:nvPr/>
        </p:nvCxnSpPr>
        <p:spPr>
          <a:xfrm>
            <a:off x="4590288" y="2779777"/>
            <a:ext cx="633983" cy="6425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" idx="2"/>
            <a:endCxn id="54" idx="1"/>
          </p:cNvCxnSpPr>
          <p:nvPr/>
        </p:nvCxnSpPr>
        <p:spPr>
          <a:xfrm>
            <a:off x="3884371" y="3204058"/>
            <a:ext cx="1354531" cy="14715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55" idx="3"/>
          </p:cNvCxnSpPr>
          <p:nvPr/>
        </p:nvCxnSpPr>
        <p:spPr>
          <a:xfrm flipH="1">
            <a:off x="2327451" y="3204058"/>
            <a:ext cx="1556920" cy="15627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1"/>
            <a:endCxn id="56" idx="3"/>
          </p:cNvCxnSpPr>
          <p:nvPr/>
        </p:nvCxnSpPr>
        <p:spPr>
          <a:xfrm flipH="1">
            <a:off x="2327452" y="2779777"/>
            <a:ext cx="851002" cy="6425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7" idx="3"/>
          </p:cNvCxnSpPr>
          <p:nvPr/>
        </p:nvCxnSpPr>
        <p:spPr>
          <a:xfrm flipH="1" flipV="1">
            <a:off x="2327450" y="1993392"/>
            <a:ext cx="851004" cy="786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Forms &amp; Database Design</a:t>
            </a: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Down Ribbon 1"/>
          <p:cNvSpPr/>
          <p:nvPr/>
        </p:nvSpPr>
        <p:spPr>
          <a:xfrm>
            <a:off x="3664915" y="1294791"/>
            <a:ext cx="1667865" cy="833933"/>
          </a:xfrm>
          <a:prstGeom prst="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itchFamily="82" charset="0"/>
              </a:rPr>
              <a:t>SQL</a:t>
            </a:r>
            <a:endParaRPr lang="en-IN" dirty="0">
              <a:latin typeface="Algerian" pitchFamily="82" charset="0"/>
            </a:endParaRPr>
          </a:p>
        </p:txBody>
      </p:sp>
      <p:sp>
        <p:nvSpPr>
          <p:cNvPr id="4" name="Curved Up Ribbon 3"/>
          <p:cNvSpPr/>
          <p:nvPr/>
        </p:nvSpPr>
        <p:spPr>
          <a:xfrm>
            <a:off x="3533240" y="2449372"/>
            <a:ext cx="1931214" cy="1177748"/>
          </a:xfrm>
          <a:prstGeom prst="ellipse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lgerian" pitchFamily="82" charset="0"/>
              </a:rPr>
              <a:t>EXPERIENCE DETSILS</a:t>
            </a:r>
            <a:endParaRPr lang="en-IN" sz="900" dirty="0">
              <a:latin typeface="Algerian" pitchFamily="82" charset="0"/>
            </a:endParaRPr>
          </a:p>
        </p:txBody>
      </p:sp>
      <p:sp>
        <p:nvSpPr>
          <p:cNvPr id="5" name="Horizontal Scroll 4"/>
          <p:cNvSpPr/>
          <p:nvPr/>
        </p:nvSpPr>
        <p:spPr>
          <a:xfrm>
            <a:off x="6239866" y="1580083"/>
            <a:ext cx="1038758" cy="112654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itchFamily="82" charset="0"/>
              </a:rPr>
              <a:t>ROLE</a:t>
            </a:r>
            <a:endParaRPr lang="en-IN" dirty="0">
              <a:latin typeface="Algerian" pitchFamily="82" charset="0"/>
            </a:endParaRPr>
          </a:p>
        </p:txBody>
      </p:sp>
      <p:sp>
        <p:nvSpPr>
          <p:cNvPr id="8" name="Horizontal Scroll 7"/>
          <p:cNvSpPr/>
          <p:nvPr/>
        </p:nvSpPr>
        <p:spPr>
          <a:xfrm>
            <a:off x="3822190" y="3719777"/>
            <a:ext cx="1400862" cy="131307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lgerian" pitchFamily="82" charset="0"/>
              </a:rPr>
              <a:t>ORGANASATION NAME</a:t>
            </a:r>
            <a:endParaRPr lang="en-IN" sz="900" dirty="0">
              <a:latin typeface="Algerian" pitchFamily="82" charset="0"/>
            </a:endParaRPr>
          </a:p>
        </p:txBody>
      </p:sp>
      <p:sp>
        <p:nvSpPr>
          <p:cNvPr id="9" name="Horizontal Scroll 8"/>
          <p:cNvSpPr/>
          <p:nvPr/>
        </p:nvSpPr>
        <p:spPr>
          <a:xfrm>
            <a:off x="6522720" y="3489349"/>
            <a:ext cx="1326489" cy="1199694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Algerian" pitchFamily="82" charset="0"/>
              </a:rPr>
              <a:t>EXPERIENCE</a:t>
            </a:r>
            <a:endParaRPr lang="en-IN" sz="1050" dirty="0">
              <a:latin typeface="Algerian" pitchFamily="82" charset="0"/>
            </a:endParaRPr>
          </a:p>
        </p:txBody>
      </p:sp>
      <p:sp>
        <p:nvSpPr>
          <p:cNvPr id="10" name="Horizontal Scroll 9"/>
          <p:cNvSpPr/>
          <p:nvPr/>
        </p:nvSpPr>
        <p:spPr>
          <a:xfrm>
            <a:off x="1578865" y="3419856"/>
            <a:ext cx="1038758" cy="112654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itchFamily="82" charset="0"/>
              </a:rPr>
              <a:t>USER CODE</a:t>
            </a:r>
            <a:endParaRPr lang="en-IN" dirty="0">
              <a:latin typeface="Algerian" pitchFamily="82" charset="0"/>
            </a:endParaRPr>
          </a:p>
        </p:txBody>
      </p:sp>
      <p:sp>
        <p:nvSpPr>
          <p:cNvPr id="11" name="Horizontal Scroll 10"/>
          <p:cNvSpPr/>
          <p:nvPr/>
        </p:nvSpPr>
        <p:spPr>
          <a:xfrm>
            <a:off x="1582522" y="1809293"/>
            <a:ext cx="1038758" cy="112654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itchFamily="82" charset="0"/>
              </a:rPr>
              <a:t>ID</a:t>
            </a:r>
            <a:endParaRPr lang="en-IN" dirty="0">
              <a:latin typeface="Algerian" pitchFamily="82" charset="0"/>
            </a:endParaRPr>
          </a:p>
        </p:txBody>
      </p:sp>
      <p:cxnSp>
        <p:nvCxnSpPr>
          <p:cNvPr id="7" name="Straight Arrow Connector 6"/>
          <p:cNvCxnSpPr>
            <a:stCxn id="2" idx="2"/>
          </p:cNvCxnSpPr>
          <p:nvPr/>
        </p:nvCxnSpPr>
        <p:spPr>
          <a:xfrm flipH="1">
            <a:off x="4498847" y="2128724"/>
            <a:ext cx="1" cy="320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1"/>
            <a:endCxn id="11" idx="3"/>
          </p:cNvCxnSpPr>
          <p:nvPr/>
        </p:nvCxnSpPr>
        <p:spPr>
          <a:xfrm flipH="1" flipV="1">
            <a:off x="2621280" y="2372564"/>
            <a:ext cx="1153362" cy="7484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5" idx="1"/>
          </p:cNvCxnSpPr>
          <p:nvPr/>
        </p:nvCxnSpPr>
        <p:spPr>
          <a:xfrm flipV="1">
            <a:off x="5223052" y="2143354"/>
            <a:ext cx="1016814" cy="977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9" idx="1"/>
          </p:cNvCxnSpPr>
          <p:nvPr/>
        </p:nvCxnSpPr>
        <p:spPr>
          <a:xfrm>
            <a:off x="5223052" y="3121056"/>
            <a:ext cx="1299668" cy="968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8" idx="0"/>
          </p:cNvCxnSpPr>
          <p:nvPr/>
        </p:nvCxnSpPr>
        <p:spPr>
          <a:xfrm>
            <a:off x="4498847" y="3332683"/>
            <a:ext cx="23774" cy="551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0" idx="3"/>
          </p:cNvCxnSpPr>
          <p:nvPr/>
        </p:nvCxnSpPr>
        <p:spPr>
          <a:xfrm flipH="1">
            <a:off x="2617623" y="3121056"/>
            <a:ext cx="1157020" cy="8620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8" y="1134312"/>
            <a:ext cx="8522209" cy="35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Problem/difficulty Faced</a:t>
            </a:r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I face the problem on without setting the primary key….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to the problem</a:t>
            </a:r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In The Data base….I change the ID as Primary key…then the problem was fixed…..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FORMS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8" y="1177747"/>
            <a:ext cx="8609990" cy="38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FORMS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9" y="1111909"/>
            <a:ext cx="8485631" cy="35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FORMS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8" y="1076249"/>
            <a:ext cx="8566099" cy="38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1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7" y="1060703"/>
            <a:ext cx="8514893" cy="375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2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Source code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3" y="1046072"/>
            <a:ext cx="8353959" cy="4023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1185062"/>
            <a:ext cx="8544154" cy="36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5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3" y="1174088"/>
            <a:ext cx="8478317" cy="34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6" y="1177748"/>
            <a:ext cx="8514893" cy="37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8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4" y="1106906"/>
            <a:ext cx="8525673" cy="37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4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5" y="1116530"/>
            <a:ext cx="8527982" cy="38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7" y="1203158"/>
            <a:ext cx="8585735" cy="37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0" y="1164657"/>
            <a:ext cx="8547234" cy="3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4" y="1164655"/>
            <a:ext cx="8470231" cy="374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7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10" y="1116530"/>
            <a:ext cx="8508732" cy="352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4" y="1058779"/>
            <a:ext cx="8479859" cy="35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SAPLE SOURCE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7" y="1222407"/>
            <a:ext cx="8460607" cy="37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7" y="1060703"/>
            <a:ext cx="8514893" cy="375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Forms </a:t>
            </a:r>
            <a:r>
              <a:rPr lang="en" dirty="0"/>
              <a:t>Design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927386"/>
              </p:ext>
            </p:extLst>
          </p:nvPr>
        </p:nvGraphicFramePr>
        <p:xfrm>
          <a:off x="570583" y="1916582"/>
          <a:ext cx="7783374" cy="2194560"/>
        </p:xfrm>
        <a:graphic>
          <a:graphicData uri="http://schemas.openxmlformats.org/drawingml/2006/table">
            <a:tbl>
              <a:tblPr lastRow="1" bandRow="1">
                <a:tableStyleId>{5C22544A-7EE6-4342-B048-85BDC9FD1C3A}</a:tableStyleId>
              </a:tblPr>
              <a:tblGrid>
                <a:gridCol w="1297229"/>
                <a:gridCol w="1297229"/>
                <a:gridCol w="1297229"/>
                <a:gridCol w="1297229"/>
                <a:gridCol w="1297229"/>
                <a:gridCol w="1297229"/>
              </a:tblGrid>
              <a:tr h="1097280">
                <a:tc gridSpan="6"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Algerian" pitchFamily="82" charset="0"/>
                        </a:rPr>
                        <a:t>SQL BIODATA DETAILS</a:t>
                      </a:r>
                      <a:endParaRPr lang="en-IN" sz="4400" dirty="0">
                        <a:latin typeface="Algerian" pitchFamily="8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109728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lgerian" pitchFamily="82" charset="0"/>
                        </a:rPr>
                        <a:t>USER DETAILS</a:t>
                      </a:r>
                      <a:endParaRPr lang="en-IN" dirty="0">
                        <a:latin typeface="Algerian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lgerian" pitchFamily="82" charset="0"/>
                        </a:rPr>
                        <a:t>BASIC DETAILS</a:t>
                      </a:r>
                      <a:endParaRPr lang="en-IN" dirty="0">
                        <a:latin typeface="Algerian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lgerian" pitchFamily="82" charset="0"/>
                        </a:rPr>
                        <a:t>EDUCATION DETAILS</a:t>
                      </a:r>
                      <a:endParaRPr lang="en-IN" dirty="0">
                        <a:latin typeface="Algerian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lgerian" pitchFamily="82" charset="0"/>
                        </a:rPr>
                        <a:t>PERSONAL DETAILS</a:t>
                      </a:r>
                      <a:endParaRPr lang="en-IN" dirty="0">
                        <a:latin typeface="Algerian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lgerian" pitchFamily="82" charset="0"/>
                        </a:rPr>
                        <a:t>TECHNOLOGY DETAILS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lgerian" pitchFamily="82" charset="0"/>
                        </a:rPr>
                        <a:t>EXPERIENCE</a:t>
                      </a:r>
                      <a:r>
                        <a:rPr lang="en-US" baseline="0" dirty="0" smtClean="0">
                          <a:latin typeface="Algerian" pitchFamily="82" charset="0"/>
                        </a:rPr>
                        <a:t> DETAILS</a:t>
                      </a:r>
                      <a:endParaRPr lang="en-IN" dirty="0">
                        <a:latin typeface="Algerian" pitchFamily="8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399500" y="2364325"/>
            <a:ext cx="23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2702175" y="2285400"/>
            <a:ext cx="41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 -</a:t>
            </a:r>
            <a:r>
              <a:rPr lang="en" dirty="0" smtClean="0"/>
              <a:t>1</a:t>
            </a:r>
            <a:br>
              <a:rPr lang="en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9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Forms </a:t>
            </a:r>
            <a:r>
              <a:rPr lang="en" dirty="0" smtClean="0"/>
              <a:t/>
            </a:r>
            <a:br>
              <a:rPr lang="en" dirty="0" smtClean="0"/>
            </a:br>
            <a:endParaRPr dirty="0"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24914"/>
              </p:ext>
            </p:extLst>
          </p:nvPr>
        </p:nvGraphicFramePr>
        <p:xfrm>
          <a:off x="709571" y="1827225"/>
          <a:ext cx="7798006" cy="2569210"/>
        </p:xfrm>
        <a:graphic>
          <a:graphicData uri="http://schemas.openxmlformats.org/drawingml/2006/table">
            <a:tbl>
              <a:tblPr lastRow="1">
                <a:tableStyleId>{5C22544A-7EE6-4342-B048-85BDC9FD1C3A}</a:tableStyleId>
              </a:tblPr>
              <a:tblGrid>
                <a:gridCol w="1554606"/>
                <a:gridCol w="1560850"/>
                <a:gridCol w="1560850"/>
                <a:gridCol w="1560850"/>
                <a:gridCol w="1560850"/>
              </a:tblGrid>
              <a:tr h="1015827">
                <a:tc gridSpan="5"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lgerian" pitchFamily="82" charset="0"/>
                        </a:rPr>
                        <a:t>USER</a:t>
                      </a:r>
                      <a:r>
                        <a:rPr lang="en-US" sz="2800" baseline="0" dirty="0" smtClean="0">
                          <a:latin typeface="Algerian" pitchFamily="82" charset="0"/>
                        </a:rPr>
                        <a:t> DETAILS</a:t>
                      </a:r>
                      <a:endParaRPr lang="en-IN" sz="2800" dirty="0">
                        <a:latin typeface="Algerian" pitchFamily="8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155338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lgerian" pitchFamily="82" charset="0"/>
                        </a:rPr>
                        <a:t>NAME</a:t>
                      </a:r>
                      <a:endParaRPr lang="en-IN" sz="2400" dirty="0">
                        <a:latin typeface="Algerian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lgerian" pitchFamily="82" charset="0"/>
                        </a:rPr>
                        <a:t>USER NAME</a:t>
                      </a:r>
                      <a:endParaRPr lang="en-IN" sz="2400" dirty="0">
                        <a:latin typeface="Algerian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lgerian" pitchFamily="82" charset="0"/>
                        </a:rPr>
                        <a:t>PASSWORD</a:t>
                      </a:r>
                      <a:endParaRPr lang="en-IN" sz="2000" dirty="0">
                        <a:latin typeface="Algerian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lgerian" pitchFamily="82" charset="0"/>
                        </a:rPr>
                        <a:t>EMAIL</a:t>
                      </a:r>
                      <a:endParaRPr lang="en-IN" sz="2400" dirty="0">
                        <a:latin typeface="Algerian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lgerian" pitchFamily="82" charset="0"/>
                        </a:rPr>
                        <a:t>MOBILE.NO</a:t>
                      </a:r>
                      <a:endParaRPr lang="en-IN" sz="2000" dirty="0">
                        <a:latin typeface="Algerian" pitchFamily="8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9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DETAILS</a:t>
            </a:r>
            <a:endParaRPr lang="en-IN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3306470" y="1009498"/>
            <a:ext cx="658368" cy="83393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itchFamily="82" charset="0"/>
              </a:rPr>
              <a:t>SQL</a:t>
            </a:r>
            <a:endParaRPr lang="en-IN" dirty="0">
              <a:latin typeface="Algerian" pitchFamily="82" charset="0"/>
            </a:endParaRPr>
          </a:p>
        </p:txBody>
      </p:sp>
      <p:sp>
        <p:nvSpPr>
          <p:cNvPr id="5" name="Flowchart: Terminator 4"/>
          <p:cNvSpPr/>
          <p:nvPr/>
        </p:nvSpPr>
        <p:spPr>
          <a:xfrm>
            <a:off x="2929737" y="2040941"/>
            <a:ext cx="1411834" cy="84856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itchFamily="82" charset="0"/>
              </a:rPr>
              <a:t>BIODATA</a:t>
            </a:r>
            <a:endParaRPr lang="en-IN" dirty="0">
              <a:latin typeface="Algerian" pitchFamily="8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178454" y="303215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Algerian" pitchFamily="82" charset="0"/>
              </a:rPr>
              <a:t>USER DETAILS</a:t>
            </a:r>
            <a:endParaRPr lang="en-IN" sz="900" dirty="0">
              <a:latin typeface="Algerian" pitchFamily="82" charset="0"/>
            </a:endParaRPr>
          </a:p>
        </p:txBody>
      </p:sp>
      <p:sp>
        <p:nvSpPr>
          <p:cNvPr id="7" name="Diamond 6"/>
          <p:cNvSpPr/>
          <p:nvPr/>
        </p:nvSpPr>
        <p:spPr>
          <a:xfrm>
            <a:off x="3401567" y="4339744"/>
            <a:ext cx="468173" cy="64008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Algerian" pitchFamily="82" charset="0"/>
              </a:rPr>
              <a:t>PW</a:t>
            </a:r>
            <a:endParaRPr lang="en-IN" sz="800" dirty="0">
              <a:latin typeface="Algerian" pitchFamily="82" charset="0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2022649" y="2892247"/>
            <a:ext cx="468173" cy="64008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Algerian" pitchFamily="82" charset="0"/>
              </a:rPr>
              <a:t>NAME</a:t>
            </a:r>
            <a:endParaRPr lang="en-IN" sz="800" dirty="0">
              <a:latin typeface="Algerian" pitchFamily="82" charset="0"/>
            </a:endParaRPr>
          </a:p>
        </p:txBody>
      </p:sp>
      <p:sp>
        <p:nvSpPr>
          <p:cNvPr id="9" name="Diamond 8"/>
          <p:cNvSpPr/>
          <p:nvPr/>
        </p:nvSpPr>
        <p:spPr>
          <a:xfrm>
            <a:off x="5027973" y="2849270"/>
            <a:ext cx="468173" cy="7424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Algerian" pitchFamily="82" charset="0"/>
              </a:rPr>
              <a:t>MOBILE</a:t>
            </a:r>
            <a:endParaRPr lang="en-IN" sz="800" dirty="0">
              <a:latin typeface="Algerian" pitchFamily="82" charset="0"/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2081174" y="4160524"/>
            <a:ext cx="468173" cy="64008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Algerian" pitchFamily="82" charset="0"/>
              </a:rPr>
              <a:t>USER</a:t>
            </a:r>
            <a:endParaRPr lang="en-IN" sz="800" dirty="0">
              <a:latin typeface="Algerian" pitchFamily="82" charset="0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5018224" y="4067256"/>
            <a:ext cx="468173" cy="64008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Algerian" pitchFamily="82" charset="0"/>
              </a:rPr>
              <a:t>EMAIL</a:t>
            </a:r>
            <a:endParaRPr lang="en-IN" sz="800" dirty="0">
              <a:latin typeface="Algerian" pitchFamily="82" charset="0"/>
            </a:endParaRPr>
          </a:p>
        </p:txBody>
      </p:sp>
      <p:cxnSp>
        <p:nvCxnSpPr>
          <p:cNvPr id="12" name="Straight Arrow Connector 11"/>
          <p:cNvCxnSpPr>
            <a:endCxn id="5" idx="0"/>
          </p:cNvCxnSpPr>
          <p:nvPr/>
        </p:nvCxnSpPr>
        <p:spPr>
          <a:xfrm>
            <a:off x="3635654" y="1843431"/>
            <a:ext cx="0" cy="197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0"/>
          </p:cNvCxnSpPr>
          <p:nvPr/>
        </p:nvCxnSpPr>
        <p:spPr>
          <a:xfrm>
            <a:off x="3635654" y="2889504"/>
            <a:ext cx="0" cy="142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9" idx="1"/>
          </p:cNvCxnSpPr>
          <p:nvPr/>
        </p:nvCxnSpPr>
        <p:spPr>
          <a:xfrm flipV="1">
            <a:off x="4092854" y="3220517"/>
            <a:ext cx="935119" cy="268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11" idx="1"/>
          </p:cNvCxnSpPr>
          <p:nvPr/>
        </p:nvCxnSpPr>
        <p:spPr>
          <a:xfrm>
            <a:off x="3958943" y="3812640"/>
            <a:ext cx="1059281" cy="574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4"/>
            <a:endCxn id="7" idx="0"/>
          </p:cNvCxnSpPr>
          <p:nvPr/>
        </p:nvCxnSpPr>
        <p:spPr>
          <a:xfrm>
            <a:off x="3635654" y="3946551"/>
            <a:ext cx="0" cy="393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8" idx="3"/>
          </p:cNvCxnSpPr>
          <p:nvPr/>
        </p:nvCxnSpPr>
        <p:spPr>
          <a:xfrm flipH="1" flipV="1">
            <a:off x="2490822" y="3212288"/>
            <a:ext cx="687632" cy="277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0" idx="3"/>
          </p:cNvCxnSpPr>
          <p:nvPr/>
        </p:nvCxnSpPr>
        <p:spPr>
          <a:xfrm flipH="1">
            <a:off x="2549347" y="3812640"/>
            <a:ext cx="763018" cy="667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72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7" y="1177746"/>
            <a:ext cx="8507577" cy="34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Words>316</Words>
  <Application>Microsoft Office PowerPoint</Application>
  <PresentationFormat>On-screen Show (16:9)</PresentationFormat>
  <Paragraphs>106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Proxima Nova</vt:lpstr>
      <vt:lpstr>Alfa Slab One</vt:lpstr>
      <vt:lpstr>Algerian</vt:lpstr>
      <vt:lpstr>Gameday</vt:lpstr>
      <vt:lpstr>Project Name</vt:lpstr>
      <vt:lpstr>Team Details</vt:lpstr>
      <vt:lpstr>DATABASE Design</vt:lpstr>
      <vt:lpstr>DATABASE</vt:lpstr>
      <vt:lpstr>Forms Design</vt:lpstr>
      <vt:lpstr>TEAM MEMBER -1 </vt:lpstr>
      <vt:lpstr>Forms  </vt:lpstr>
      <vt:lpstr>DATABASE DESIGN</vt:lpstr>
      <vt:lpstr>DATABASE</vt:lpstr>
      <vt:lpstr>Problem/difficulty Faced</vt:lpstr>
      <vt:lpstr>Solution to the problem</vt:lpstr>
      <vt:lpstr>FORMS DESIGN</vt:lpstr>
      <vt:lpstr>FORM DESIGN</vt:lpstr>
      <vt:lpstr>FORM DESIGN</vt:lpstr>
      <vt:lpstr>FORM DESIGN</vt:lpstr>
      <vt:lpstr>FORMS DESIGN</vt:lpstr>
      <vt:lpstr>Sample Source code</vt:lpstr>
      <vt:lpstr>SAMPLE SOURCE CODE</vt:lpstr>
      <vt:lpstr>SAMPLE SOURCE CODE</vt:lpstr>
      <vt:lpstr>SAMPLE SOURCE CODE</vt:lpstr>
      <vt:lpstr>SAMPLE SOURCE CODE</vt:lpstr>
      <vt:lpstr>SAMPLE SOURCE CODE</vt:lpstr>
      <vt:lpstr>SAMPLE SOURCE CODE </vt:lpstr>
      <vt:lpstr>SAMPLE SOURCE CODE</vt:lpstr>
      <vt:lpstr>SAMPLE SOURCE CODE</vt:lpstr>
      <vt:lpstr>Sample source code</vt:lpstr>
      <vt:lpstr>FORMS DESIGN</vt:lpstr>
      <vt:lpstr>Thank You</vt:lpstr>
      <vt:lpstr>TEAM MEMBER -2</vt:lpstr>
      <vt:lpstr>Forms &amp; Database Design</vt:lpstr>
      <vt:lpstr>DATABASE</vt:lpstr>
      <vt:lpstr>Problem/difficulty Faced</vt:lpstr>
      <vt:lpstr>Solution to the problem</vt:lpstr>
      <vt:lpstr>FORMS DESIGN</vt:lpstr>
      <vt:lpstr>FORMS DESIGN</vt:lpstr>
      <vt:lpstr>FORMS DESIGN</vt:lpstr>
      <vt:lpstr>FORM DESIGN</vt:lpstr>
      <vt:lpstr>Sample Source code</vt:lpstr>
      <vt:lpstr>SAMPLE SOURCE CODE</vt:lpstr>
      <vt:lpstr>SAMPLE SOURCE CODE</vt:lpstr>
      <vt:lpstr>SAMPLE SOURCE CODE</vt:lpstr>
      <vt:lpstr>SAMPLE SOURCE CODE</vt:lpstr>
      <vt:lpstr>SAMPLE SOURCE CODE</vt:lpstr>
      <vt:lpstr>SAPLE SOURCE CODE</vt:lpstr>
      <vt:lpstr>SAMPLE SOURCE CODE</vt:lpstr>
      <vt:lpstr>SAMPLE SOURCE CODE</vt:lpstr>
      <vt:lpstr>SAMPLE SOURCE CODE</vt:lpstr>
      <vt:lpstr>SAPLE SOURCE CODE</vt:lpstr>
      <vt:lpstr>FORM DESIGN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VINCLIN JENU</dc:creator>
  <cp:lastModifiedBy>Dell</cp:lastModifiedBy>
  <cp:revision>54</cp:revision>
  <dcterms:modified xsi:type="dcterms:W3CDTF">2022-11-07T09:32:49Z</dcterms:modified>
</cp:coreProperties>
</file>